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3" r:id="rId4"/>
    <p:sldId id="262" r:id="rId5"/>
    <p:sldId id="264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1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40AA5-5FDB-5641-83F9-D3E74FCAE7A2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5F27CC7-15F3-1849-9501-7C27A7440268}">
      <dgm:prSet phldrT="[文字]"/>
      <dgm:spPr/>
      <dgm:t>
        <a:bodyPr/>
        <a:lstStyle/>
        <a:p>
          <a:r>
            <a:rPr lang="zh-TW" altLang="en-US" dirty="0"/>
            <a:t>縣官</a:t>
          </a:r>
        </a:p>
      </dgm:t>
    </dgm:pt>
    <dgm:pt modelId="{A01721B3-92E6-8045-9AF1-77D1BE22FF60}" type="parTrans" cxnId="{92E105D4-B79C-A740-99D7-0E1002FFD30D}">
      <dgm:prSet/>
      <dgm:spPr/>
      <dgm:t>
        <a:bodyPr/>
        <a:lstStyle/>
        <a:p>
          <a:endParaRPr lang="zh-TW" altLang="en-US"/>
        </a:p>
      </dgm:t>
    </dgm:pt>
    <dgm:pt modelId="{29AEED5E-9596-E141-A482-DAA2D6558BD8}" type="sibTrans" cxnId="{92E105D4-B79C-A740-99D7-0E1002FFD30D}">
      <dgm:prSet/>
      <dgm:spPr/>
      <dgm:t>
        <a:bodyPr/>
        <a:lstStyle/>
        <a:p>
          <a:endParaRPr lang="zh-TW" altLang="en-US"/>
        </a:p>
      </dgm:t>
    </dgm:pt>
    <dgm:pt modelId="{2708329C-577C-6C43-B569-451ACA5D0147}" type="asst">
      <dgm:prSet phldrT="[文字]"/>
      <dgm:spPr/>
      <dgm:t>
        <a:bodyPr/>
        <a:lstStyle/>
        <a:p>
          <a:r>
            <a:rPr lang="zh-TW" altLang="en-US"/>
            <a:t>派捐局</a:t>
          </a:r>
        </a:p>
      </dgm:t>
    </dgm:pt>
    <dgm:pt modelId="{A449B400-552C-B74C-8FFE-521209F18563}" type="parTrans" cxnId="{F89FEE9F-FD97-6C41-AD40-868D4B64D099}">
      <dgm:prSet/>
      <dgm:spPr/>
      <dgm:t>
        <a:bodyPr/>
        <a:lstStyle/>
        <a:p>
          <a:endParaRPr lang="zh-TW" altLang="en-US"/>
        </a:p>
      </dgm:t>
    </dgm:pt>
    <dgm:pt modelId="{D1102D40-280D-CA45-9A14-A3235D869C44}" type="sibTrans" cxnId="{F89FEE9F-FD97-6C41-AD40-868D4B64D099}">
      <dgm:prSet/>
      <dgm:spPr/>
      <dgm:t>
        <a:bodyPr/>
        <a:lstStyle/>
        <a:p>
          <a:endParaRPr lang="zh-TW" altLang="en-US"/>
        </a:p>
      </dgm:t>
    </dgm:pt>
    <dgm:pt modelId="{56C2CFE6-0C7E-A044-83E6-E25D5562FF03}">
      <dgm:prSet phldrT="[文字]"/>
      <dgm:spPr/>
      <dgm:t>
        <a:bodyPr/>
        <a:lstStyle/>
        <a:p>
          <a:r>
            <a:rPr lang="zh-TW" altLang="en-US"/>
            <a:t>紳董</a:t>
          </a:r>
        </a:p>
      </dgm:t>
    </dgm:pt>
    <dgm:pt modelId="{390A5DC7-5865-4C44-B6BF-1585E4D81F02}" type="parTrans" cxnId="{5005BD7B-C43E-2E49-9D66-B747E3BC6C90}">
      <dgm:prSet/>
      <dgm:spPr/>
      <dgm:t>
        <a:bodyPr/>
        <a:lstStyle/>
        <a:p>
          <a:endParaRPr lang="zh-TW" altLang="en-US"/>
        </a:p>
      </dgm:t>
    </dgm:pt>
    <dgm:pt modelId="{80E9290A-6CE2-1346-9ACB-BE01806F6922}" type="sibTrans" cxnId="{5005BD7B-C43E-2E49-9D66-B747E3BC6C90}">
      <dgm:prSet/>
      <dgm:spPr/>
      <dgm:t>
        <a:bodyPr/>
        <a:lstStyle/>
        <a:p>
          <a:endParaRPr lang="zh-TW" altLang="en-US"/>
        </a:p>
      </dgm:t>
    </dgm:pt>
    <dgm:pt modelId="{42A5B771-ED19-0B49-A6C6-2A9944F2037B}">
      <dgm:prSet phldrT="[文字]"/>
      <dgm:spPr/>
      <dgm:t>
        <a:bodyPr/>
        <a:lstStyle/>
        <a:p>
          <a:r>
            <a:rPr lang="zh-TW" altLang="en-US"/>
            <a:t>總理</a:t>
          </a:r>
        </a:p>
      </dgm:t>
    </dgm:pt>
    <dgm:pt modelId="{A55E609F-E58F-EE4F-9F38-34AEB8787CB4}" type="parTrans" cxnId="{0861CFD7-0CC4-E844-9DF3-82844DB8187A}">
      <dgm:prSet/>
      <dgm:spPr/>
      <dgm:t>
        <a:bodyPr/>
        <a:lstStyle/>
        <a:p>
          <a:endParaRPr lang="zh-TW" altLang="en-US"/>
        </a:p>
      </dgm:t>
    </dgm:pt>
    <dgm:pt modelId="{38CCA5EF-54E2-D74D-B21F-909FEBE9DCA0}" type="sibTrans" cxnId="{0861CFD7-0CC4-E844-9DF3-82844DB8187A}">
      <dgm:prSet/>
      <dgm:spPr/>
      <dgm:t>
        <a:bodyPr/>
        <a:lstStyle/>
        <a:p>
          <a:endParaRPr lang="zh-TW" altLang="en-US"/>
        </a:p>
      </dgm:t>
    </dgm:pt>
    <dgm:pt modelId="{4FB08543-AFBB-B24E-9304-684769476E17}">
      <dgm:prSet phldrT="[文字]"/>
      <dgm:spPr/>
      <dgm:t>
        <a:bodyPr/>
        <a:lstStyle/>
        <a:p>
          <a:r>
            <a:rPr lang="zh-TW" altLang="en-US"/>
            <a:t>地保</a:t>
          </a:r>
        </a:p>
      </dgm:t>
    </dgm:pt>
    <dgm:pt modelId="{3D0FFDA2-E8EB-4B47-A786-AC70B32BEF65}" type="parTrans" cxnId="{0C6E7A53-82E2-624E-A7EC-DAC2A670B99E}">
      <dgm:prSet/>
      <dgm:spPr/>
      <dgm:t>
        <a:bodyPr/>
        <a:lstStyle/>
        <a:p>
          <a:endParaRPr lang="zh-TW" altLang="en-US"/>
        </a:p>
      </dgm:t>
    </dgm:pt>
    <dgm:pt modelId="{013A7536-8FF8-514E-A22C-9586EF0DC78B}" type="sibTrans" cxnId="{0C6E7A53-82E2-624E-A7EC-DAC2A670B99E}">
      <dgm:prSet/>
      <dgm:spPr/>
      <dgm:t>
        <a:bodyPr/>
        <a:lstStyle/>
        <a:p>
          <a:endParaRPr lang="zh-TW" altLang="en-US"/>
        </a:p>
      </dgm:t>
    </dgm:pt>
    <dgm:pt modelId="{1EDED13F-C239-ED4F-8EB8-26F8136D0A03}" type="pres">
      <dgm:prSet presAssocID="{32D40AA5-5FDB-5641-83F9-D3E74FCAE7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245A54FA-186A-A945-B701-E98BC0A47899}" type="pres">
      <dgm:prSet presAssocID="{B5F27CC7-15F3-1849-9501-7C27A7440268}" presName="hierRoot1" presStyleCnt="0">
        <dgm:presLayoutVars>
          <dgm:hierBranch val="init"/>
        </dgm:presLayoutVars>
      </dgm:prSet>
      <dgm:spPr/>
    </dgm:pt>
    <dgm:pt modelId="{920524EA-60D3-F24B-8644-EABF60B2470F}" type="pres">
      <dgm:prSet presAssocID="{B5F27CC7-15F3-1849-9501-7C27A7440268}" presName="rootComposite1" presStyleCnt="0"/>
      <dgm:spPr/>
    </dgm:pt>
    <dgm:pt modelId="{B239814F-0348-284B-8F23-1A37F9E8781A}" type="pres">
      <dgm:prSet presAssocID="{B5F27CC7-15F3-1849-9501-7C27A74402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63E628A-523C-FA48-B69E-559EF970C2C2}" type="pres">
      <dgm:prSet presAssocID="{B5F27CC7-15F3-1849-9501-7C27A7440268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447D7C19-2B98-D249-B61F-0A1003491FE8}" type="pres">
      <dgm:prSet presAssocID="{B5F27CC7-15F3-1849-9501-7C27A7440268}" presName="hierChild2" presStyleCnt="0"/>
      <dgm:spPr/>
    </dgm:pt>
    <dgm:pt modelId="{B6C4E7BD-037A-D942-B7B1-6D2006B00EC6}" type="pres">
      <dgm:prSet presAssocID="{390A5DC7-5865-4C44-B6BF-1585E4D81F02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96374720-0E0D-054A-91BD-C939D743DC66}" type="pres">
      <dgm:prSet presAssocID="{56C2CFE6-0C7E-A044-83E6-E25D5562FF03}" presName="hierRoot2" presStyleCnt="0">
        <dgm:presLayoutVars>
          <dgm:hierBranch val="init"/>
        </dgm:presLayoutVars>
      </dgm:prSet>
      <dgm:spPr/>
    </dgm:pt>
    <dgm:pt modelId="{F745769E-728A-914B-B048-6404D0ADAE3F}" type="pres">
      <dgm:prSet presAssocID="{56C2CFE6-0C7E-A044-83E6-E25D5562FF03}" presName="rootComposite" presStyleCnt="0"/>
      <dgm:spPr/>
    </dgm:pt>
    <dgm:pt modelId="{DDC5CCB9-4AD6-C447-9BC7-1EFEC0B8D5F4}" type="pres">
      <dgm:prSet presAssocID="{56C2CFE6-0C7E-A044-83E6-E25D5562FF0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EF13442-82AB-574F-A29C-E224BB0E670F}" type="pres">
      <dgm:prSet presAssocID="{56C2CFE6-0C7E-A044-83E6-E25D5562FF03}" presName="rootConnector" presStyleLbl="node2" presStyleIdx="0" presStyleCnt="3"/>
      <dgm:spPr/>
      <dgm:t>
        <a:bodyPr/>
        <a:lstStyle/>
        <a:p>
          <a:endParaRPr lang="zh-TW" altLang="en-US"/>
        </a:p>
      </dgm:t>
    </dgm:pt>
    <dgm:pt modelId="{468336E0-0E0D-8848-8035-7880B29B0712}" type="pres">
      <dgm:prSet presAssocID="{56C2CFE6-0C7E-A044-83E6-E25D5562FF03}" presName="hierChild4" presStyleCnt="0"/>
      <dgm:spPr/>
    </dgm:pt>
    <dgm:pt modelId="{704243BC-7C37-214B-93D7-17E25ED768CA}" type="pres">
      <dgm:prSet presAssocID="{56C2CFE6-0C7E-A044-83E6-E25D5562FF03}" presName="hierChild5" presStyleCnt="0"/>
      <dgm:spPr/>
    </dgm:pt>
    <dgm:pt modelId="{98683701-FBCE-E445-9699-8541BF58D68A}" type="pres">
      <dgm:prSet presAssocID="{A55E609F-E58F-EE4F-9F38-34AEB8787CB4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AB6FD7C1-5F7C-D94C-B3E8-C8C8270CF1FC}" type="pres">
      <dgm:prSet presAssocID="{42A5B771-ED19-0B49-A6C6-2A9944F2037B}" presName="hierRoot2" presStyleCnt="0">
        <dgm:presLayoutVars>
          <dgm:hierBranch val="init"/>
        </dgm:presLayoutVars>
      </dgm:prSet>
      <dgm:spPr/>
    </dgm:pt>
    <dgm:pt modelId="{E68ED7E2-047A-944E-904B-B36BE1B9AF0C}" type="pres">
      <dgm:prSet presAssocID="{42A5B771-ED19-0B49-A6C6-2A9944F2037B}" presName="rootComposite" presStyleCnt="0"/>
      <dgm:spPr/>
    </dgm:pt>
    <dgm:pt modelId="{B83F65E6-23D8-D640-8EF4-2BB1286C66CE}" type="pres">
      <dgm:prSet presAssocID="{42A5B771-ED19-0B49-A6C6-2A9944F2037B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1602EA3-CCC9-164D-8872-7A29EB335316}" type="pres">
      <dgm:prSet presAssocID="{42A5B771-ED19-0B49-A6C6-2A9944F2037B}" presName="rootConnector" presStyleLbl="node2" presStyleIdx="1" presStyleCnt="3"/>
      <dgm:spPr/>
      <dgm:t>
        <a:bodyPr/>
        <a:lstStyle/>
        <a:p>
          <a:endParaRPr lang="zh-TW" altLang="en-US"/>
        </a:p>
      </dgm:t>
    </dgm:pt>
    <dgm:pt modelId="{E3FC999E-15A4-724F-8AE3-1867B9EADDE5}" type="pres">
      <dgm:prSet presAssocID="{42A5B771-ED19-0B49-A6C6-2A9944F2037B}" presName="hierChild4" presStyleCnt="0"/>
      <dgm:spPr/>
    </dgm:pt>
    <dgm:pt modelId="{A9C1F3EB-A753-444E-AA7F-93CF186C866E}" type="pres">
      <dgm:prSet presAssocID="{42A5B771-ED19-0B49-A6C6-2A9944F2037B}" presName="hierChild5" presStyleCnt="0"/>
      <dgm:spPr/>
    </dgm:pt>
    <dgm:pt modelId="{D115E2CD-A231-3449-89B7-6A49A608F46E}" type="pres">
      <dgm:prSet presAssocID="{3D0FFDA2-E8EB-4B47-A786-AC70B32BEF65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9295A6A3-2AE2-AB4B-96FC-327AB1E44089}" type="pres">
      <dgm:prSet presAssocID="{4FB08543-AFBB-B24E-9304-684769476E17}" presName="hierRoot2" presStyleCnt="0">
        <dgm:presLayoutVars>
          <dgm:hierBranch val="init"/>
        </dgm:presLayoutVars>
      </dgm:prSet>
      <dgm:spPr/>
    </dgm:pt>
    <dgm:pt modelId="{6D7AF9C9-F971-2449-AC76-98479307919F}" type="pres">
      <dgm:prSet presAssocID="{4FB08543-AFBB-B24E-9304-684769476E17}" presName="rootComposite" presStyleCnt="0"/>
      <dgm:spPr/>
    </dgm:pt>
    <dgm:pt modelId="{40B6B6CB-17B9-9448-AB0E-4465D5DA8035}" type="pres">
      <dgm:prSet presAssocID="{4FB08543-AFBB-B24E-9304-684769476E1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D5F68AA-6247-464A-B303-059CD7AA7E10}" type="pres">
      <dgm:prSet presAssocID="{4FB08543-AFBB-B24E-9304-684769476E17}" presName="rootConnector" presStyleLbl="node2" presStyleIdx="2" presStyleCnt="3"/>
      <dgm:spPr/>
      <dgm:t>
        <a:bodyPr/>
        <a:lstStyle/>
        <a:p>
          <a:endParaRPr lang="zh-TW" altLang="en-US"/>
        </a:p>
      </dgm:t>
    </dgm:pt>
    <dgm:pt modelId="{D43333BA-820D-FC4D-8859-5DDA9D30934B}" type="pres">
      <dgm:prSet presAssocID="{4FB08543-AFBB-B24E-9304-684769476E17}" presName="hierChild4" presStyleCnt="0"/>
      <dgm:spPr/>
    </dgm:pt>
    <dgm:pt modelId="{7557D27D-8F4B-C446-A74C-2E26D06E8190}" type="pres">
      <dgm:prSet presAssocID="{4FB08543-AFBB-B24E-9304-684769476E17}" presName="hierChild5" presStyleCnt="0"/>
      <dgm:spPr/>
    </dgm:pt>
    <dgm:pt modelId="{7EBF80ED-48AC-C446-8B97-550AF83AD39B}" type="pres">
      <dgm:prSet presAssocID="{B5F27CC7-15F3-1849-9501-7C27A7440268}" presName="hierChild3" presStyleCnt="0"/>
      <dgm:spPr/>
    </dgm:pt>
    <dgm:pt modelId="{846D3AA9-D6E9-BF4B-917D-8929B0AF267C}" type="pres">
      <dgm:prSet presAssocID="{A449B400-552C-B74C-8FFE-521209F18563}" presName="Name111" presStyleLbl="parChTrans1D2" presStyleIdx="3" presStyleCnt="4"/>
      <dgm:spPr/>
      <dgm:t>
        <a:bodyPr/>
        <a:lstStyle/>
        <a:p>
          <a:endParaRPr lang="zh-TW" altLang="en-US"/>
        </a:p>
      </dgm:t>
    </dgm:pt>
    <dgm:pt modelId="{FA80BA08-4C12-A641-897F-49DBB026C645}" type="pres">
      <dgm:prSet presAssocID="{2708329C-577C-6C43-B569-451ACA5D0147}" presName="hierRoot3" presStyleCnt="0">
        <dgm:presLayoutVars>
          <dgm:hierBranch val="init"/>
        </dgm:presLayoutVars>
      </dgm:prSet>
      <dgm:spPr/>
    </dgm:pt>
    <dgm:pt modelId="{CF4E86E0-B595-604A-B990-3A3AAE367142}" type="pres">
      <dgm:prSet presAssocID="{2708329C-577C-6C43-B569-451ACA5D0147}" presName="rootComposite3" presStyleCnt="0"/>
      <dgm:spPr/>
    </dgm:pt>
    <dgm:pt modelId="{D35AA4DD-585D-EB48-8AE0-99BB254E1DB1}" type="pres">
      <dgm:prSet presAssocID="{2708329C-577C-6C43-B569-451ACA5D014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6EA2FEC-9477-FE41-80A6-F9AEC3DB99FB}" type="pres">
      <dgm:prSet presAssocID="{2708329C-577C-6C43-B569-451ACA5D0147}" presName="rootConnector3" presStyleLbl="asst1" presStyleIdx="0" presStyleCnt="1"/>
      <dgm:spPr/>
      <dgm:t>
        <a:bodyPr/>
        <a:lstStyle/>
        <a:p>
          <a:endParaRPr lang="zh-TW" altLang="en-US"/>
        </a:p>
      </dgm:t>
    </dgm:pt>
    <dgm:pt modelId="{7D7DA183-CDA0-A944-9DFC-6E432324246E}" type="pres">
      <dgm:prSet presAssocID="{2708329C-577C-6C43-B569-451ACA5D0147}" presName="hierChild6" presStyleCnt="0"/>
      <dgm:spPr/>
    </dgm:pt>
    <dgm:pt modelId="{98BA1B37-D40E-DA47-9AEC-07ADBDF6B3AF}" type="pres">
      <dgm:prSet presAssocID="{2708329C-577C-6C43-B569-451ACA5D0147}" presName="hierChild7" presStyleCnt="0"/>
      <dgm:spPr/>
    </dgm:pt>
  </dgm:ptLst>
  <dgm:cxnLst>
    <dgm:cxn modelId="{0861CFD7-0CC4-E844-9DF3-82844DB8187A}" srcId="{B5F27CC7-15F3-1849-9501-7C27A7440268}" destId="{42A5B771-ED19-0B49-A6C6-2A9944F2037B}" srcOrd="2" destOrd="0" parTransId="{A55E609F-E58F-EE4F-9F38-34AEB8787CB4}" sibTransId="{38CCA5EF-54E2-D74D-B21F-909FEBE9DCA0}"/>
    <dgm:cxn modelId="{BAF9EDDC-D2C8-47B4-B39C-0147FFB84CDB}" type="presOf" srcId="{4FB08543-AFBB-B24E-9304-684769476E17}" destId="{5D5F68AA-6247-464A-B303-059CD7AA7E10}" srcOrd="1" destOrd="0" presId="urn:microsoft.com/office/officeart/2005/8/layout/orgChart1"/>
    <dgm:cxn modelId="{0C082C17-39C3-49D5-81F0-DB622BB0A8F2}" type="presOf" srcId="{56C2CFE6-0C7E-A044-83E6-E25D5562FF03}" destId="{DDC5CCB9-4AD6-C447-9BC7-1EFEC0B8D5F4}" srcOrd="0" destOrd="0" presId="urn:microsoft.com/office/officeart/2005/8/layout/orgChart1"/>
    <dgm:cxn modelId="{5E467C13-CBA8-4188-8153-4D170C6DEEF5}" type="presOf" srcId="{4FB08543-AFBB-B24E-9304-684769476E17}" destId="{40B6B6CB-17B9-9448-AB0E-4465D5DA8035}" srcOrd="0" destOrd="0" presId="urn:microsoft.com/office/officeart/2005/8/layout/orgChart1"/>
    <dgm:cxn modelId="{FC7793A0-19F5-4DE6-82A7-3A7EA37C5987}" type="presOf" srcId="{32D40AA5-5FDB-5641-83F9-D3E74FCAE7A2}" destId="{1EDED13F-C239-ED4F-8EB8-26F8136D0A03}" srcOrd="0" destOrd="0" presId="urn:microsoft.com/office/officeart/2005/8/layout/orgChart1"/>
    <dgm:cxn modelId="{F2AB23E2-BFB1-40F7-B3B2-4C52459569F9}" type="presOf" srcId="{3D0FFDA2-E8EB-4B47-A786-AC70B32BEF65}" destId="{D115E2CD-A231-3449-89B7-6A49A608F46E}" srcOrd="0" destOrd="0" presId="urn:microsoft.com/office/officeart/2005/8/layout/orgChart1"/>
    <dgm:cxn modelId="{B8C3D9B2-3D77-482B-BE84-BC982A2A8B5D}" type="presOf" srcId="{A55E609F-E58F-EE4F-9F38-34AEB8787CB4}" destId="{98683701-FBCE-E445-9699-8541BF58D68A}" srcOrd="0" destOrd="0" presId="urn:microsoft.com/office/officeart/2005/8/layout/orgChart1"/>
    <dgm:cxn modelId="{0C6E7A53-82E2-624E-A7EC-DAC2A670B99E}" srcId="{B5F27CC7-15F3-1849-9501-7C27A7440268}" destId="{4FB08543-AFBB-B24E-9304-684769476E17}" srcOrd="3" destOrd="0" parTransId="{3D0FFDA2-E8EB-4B47-A786-AC70B32BEF65}" sibTransId="{013A7536-8FF8-514E-A22C-9586EF0DC78B}"/>
    <dgm:cxn modelId="{223FBA6D-BF26-4B34-84C4-CCAA0D3D6FC0}" type="presOf" srcId="{B5F27CC7-15F3-1849-9501-7C27A7440268}" destId="{B239814F-0348-284B-8F23-1A37F9E8781A}" srcOrd="0" destOrd="0" presId="urn:microsoft.com/office/officeart/2005/8/layout/orgChart1"/>
    <dgm:cxn modelId="{07FBBC69-169D-42B3-BF18-7092F6051D58}" type="presOf" srcId="{A449B400-552C-B74C-8FFE-521209F18563}" destId="{846D3AA9-D6E9-BF4B-917D-8929B0AF267C}" srcOrd="0" destOrd="0" presId="urn:microsoft.com/office/officeart/2005/8/layout/orgChart1"/>
    <dgm:cxn modelId="{A7F8D8D1-570A-47EA-9F87-D16C73644D65}" type="presOf" srcId="{2708329C-577C-6C43-B569-451ACA5D0147}" destId="{86EA2FEC-9477-FE41-80A6-F9AEC3DB99FB}" srcOrd="1" destOrd="0" presId="urn:microsoft.com/office/officeart/2005/8/layout/orgChart1"/>
    <dgm:cxn modelId="{F89FEE9F-FD97-6C41-AD40-868D4B64D099}" srcId="{B5F27CC7-15F3-1849-9501-7C27A7440268}" destId="{2708329C-577C-6C43-B569-451ACA5D0147}" srcOrd="0" destOrd="0" parTransId="{A449B400-552C-B74C-8FFE-521209F18563}" sibTransId="{D1102D40-280D-CA45-9A14-A3235D869C44}"/>
    <dgm:cxn modelId="{54CD896A-44FD-42C3-9F83-AB8C5C6F92E2}" type="presOf" srcId="{B5F27CC7-15F3-1849-9501-7C27A7440268}" destId="{063E628A-523C-FA48-B69E-559EF970C2C2}" srcOrd="1" destOrd="0" presId="urn:microsoft.com/office/officeart/2005/8/layout/orgChart1"/>
    <dgm:cxn modelId="{735EFC10-A42A-4E22-8A26-B5A328FC766A}" type="presOf" srcId="{390A5DC7-5865-4C44-B6BF-1585E4D81F02}" destId="{B6C4E7BD-037A-D942-B7B1-6D2006B00EC6}" srcOrd="0" destOrd="0" presId="urn:microsoft.com/office/officeart/2005/8/layout/orgChart1"/>
    <dgm:cxn modelId="{5005BD7B-C43E-2E49-9D66-B747E3BC6C90}" srcId="{B5F27CC7-15F3-1849-9501-7C27A7440268}" destId="{56C2CFE6-0C7E-A044-83E6-E25D5562FF03}" srcOrd="1" destOrd="0" parTransId="{390A5DC7-5865-4C44-B6BF-1585E4D81F02}" sibTransId="{80E9290A-6CE2-1346-9ACB-BE01806F6922}"/>
    <dgm:cxn modelId="{7F05BE7D-E105-4106-BE40-BA477B80F550}" type="presOf" srcId="{56C2CFE6-0C7E-A044-83E6-E25D5562FF03}" destId="{7EF13442-82AB-574F-A29C-E224BB0E670F}" srcOrd="1" destOrd="0" presId="urn:microsoft.com/office/officeart/2005/8/layout/orgChart1"/>
    <dgm:cxn modelId="{92E105D4-B79C-A740-99D7-0E1002FFD30D}" srcId="{32D40AA5-5FDB-5641-83F9-D3E74FCAE7A2}" destId="{B5F27CC7-15F3-1849-9501-7C27A7440268}" srcOrd="0" destOrd="0" parTransId="{A01721B3-92E6-8045-9AF1-77D1BE22FF60}" sibTransId="{29AEED5E-9596-E141-A482-DAA2D6558BD8}"/>
    <dgm:cxn modelId="{5715A08B-1402-4E87-A08F-4777472C972B}" type="presOf" srcId="{42A5B771-ED19-0B49-A6C6-2A9944F2037B}" destId="{B83F65E6-23D8-D640-8EF4-2BB1286C66CE}" srcOrd="0" destOrd="0" presId="urn:microsoft.com/office/officeart/2005/8/layout/orgChart1"/>
    <dgm:cxn modelId="{23F99876-23DE-4A45-AD1B-C9C66E6241CC}" type="presOf" srcId="{42A5B771-ED19-0B49-A6C6-2A9944F2037B}" destId="{81602EA3-CCC9-164D-8872-7A29EB335316}" srcOrd="1" destOrd="0" presId="urn:microsoft.com/office/officeart/2005/8/layout/orgChart1"/>
    <dgm:cxn modelId="{F2AA7A9D-37C5-40FF-B977-9476DDC86DD3}" type="presOf" srcId="{2708329C-577C-6C43-B569-451ACA5D0147}" destId="{D35AA4DD-585D-EB48-8AE0-99BB254E1DB1}" srcOrd="0" destOrd="0" presId="urn:microsoft.com/office/officeart/2005/8/layout/orgChart1"/>
    <dgm:cxn modelId="{EEBB346E-06CF-4221-BB25-998A37D512CD}" type="presParOf" srcId="{1EDED13F-C239-ED4F-8EB8-26F8136D0A03}" destId="{245A54FA-186A-A945-B701-E98BC0A47899}" srcOrd="0" destOrd="0" presId="urn:microsoft.com/office/officeart/2005/8/layout/orgChart1"/>
    <dgm:cxn modelId="{A9BA1CE9-187E-4B62-A1FF-FA79C39B3989}" type="presParOf" srcId="{245A54FA-186A-A945-B701-E98BC0A47899}" destId="{920524EA-60D3-F24B-8644-EABF60B2470F}" srcOrd="0" destOrd="0" presId="urn:microsoft.com/office/officeart/2005/8/layout/orgChart1"/>
    <dgm:cxn modelId="{8BDA6D6D-CBC4-461E-9D64-DF689F3C53E5}" type="presParOf" srcId="{920524EA-60D3-F24B-8644-EABF60B2470F}" destId="{B239814F-0348-284B-8F23-1A37F9E8781A}" srcOrd="0" destOrd="0" presId="urn:microsoft.com/office/officeart/2005/8/layout/orgChart1"/>
    <dgm:cxn modelId="{7DAB1834-92E7-4327-A370-AB9A931B96E7}" type="presParOf" srcId="{920524EA-60D3-F24B-8644-EABF60B2470F}" destId="{063E628A-523C-FA48-B69E-559EF970C2C2}" srcOrd="1" destOrd="0" presId="urn:microsoft.com/office/officeart/2005/8/layout/orgChart1"/>
    <dgm:cxn modelId="{60734599-DC4D-4576-8CBD-575A79061A9D}" type="presParOf" srcId="{245A54FA-186A-A945-B701-E98BC0A47899}" destId="{447D7C19-2B98-D249-B61F-0A1003491FE8}" srcOrd="1" destOrd="0" presId="urn:microsoft.com/office/officeart/2005/8/layout/orgChart1"/>
    <dgm:cxn modelId="{89603B71-6697-4362-8E29-10CECB208A04}" type="presParOf" srcId="{447D7C19-2B98-D249-B61F-0A1003491FE8}" destId="{B6C4E7BD-037A-D942-B7B1-6D2006B00EC6}" srcOrd="0" destOrd="0" presId="urn:microsoft.com/office/officeart/2005/8/layout/orgChart1"/>
    <dgm:cxn modelId="{1767425D-F009-4A81-9FD0-A4C24163F7A6}" type="presParOf" srcId="{447D7C19-2B98-D249-B61F-0A1003491FE8}" destId="{96374720-0E0D-054A-91BD-C939D743DC66}" srcOrd="1" destOrd="0" presId="urn:microsoft.com/office/officeart/2005/8/layout/orgChart1"/>
    <dgm:cxn modelId="{D3DAB7CA-AB20-45DC-8A63-CFFB3B0CAB60}" type="presParOf" srcId="{96374720-0E0D-054A-91BD-C939D743DC66}" destId="{F745769E-728A-914B-B048-6404D0ADAE3F}" srcOrd="0" destOrd="0" presId="urn:microsoft.com/office/officeart/2005/8/layout/orgChart1"/>
    <dgm:cxn modelId="{1E404081-5C46-4ECE-9B66-3068B6AD84C0}" type="presParOf" srcId="{F745769E-728A-914B-B048-6404D0ADAE3F}" destId="{DDC5CCB9-4AD6-C447-9BC7-1EFEC0B8D5F4}" srcOrd="0" destOrd="0" presId="urn:microsoft.com/office/officeart/2005/8/layout/orgChart1"/>
    <dgm:cxn modelId="{3936396A-A2E8-4BFF-84E4-BE149F6E5983}" type="presParOf" srcId="{F745769E-728A-914B-B048-6404D0ADAE3F}" destId="{7EF13442-82AB-574F-A29C-E224BB0E670F}" srcOrd="1" destOrd="0" presId="urn:microsoft.com/office/officeart/2005/8/layout/orgChart1"/>
    <dgm:cxn modelId="{16D96BE8-621B-4D80-BFA2-3B94B1B794B6}" type="presParOf" srcId="{96374720-0E0D-054A-91BD-C939D743DC66}" destId="{468336E0-0E0D-8848-8035-7880B29B0712}" srcOrd="1" destOrd="0" presId="urn:microsoft.com/office/officeart/2005/8/layout/orgChart1"/>
    <dgm:cxn modelId="{D8F157C2-2468-4962-ADE9-A7D2D47970EE}" type="presParOf" srcId="{96374720-0E0D-054A-91BD-C939D743DC66}" destId="{704243BC-7C37-214B-93D7-17E25ED768CA}" srcOrd="2" destOrd="0" presId="urn:microsoft.com/office/officeart/2005/8/layout/orgChart1"/>
    <dgm:cxn modelId="{28368CBA-C9E3-4642-9DBA-EE050D352BD6}" type="presParOf" srcId="{447D7C19-2B98-D249-B61F-0A1003491FE8}" destId="{98683701-FBCE-E445-9699-8541BF58D68A}" srcOrd="2" destOrd="0" presId="urn:microsoft.com/office/officeart/2005/8/layout/orgChart1"/>
    <dgm:cxn modelId="{76F23B77-3837-4009-89D3-5CC2298785BE}" type="presParOf" srcId="{447D7C19-2B98-D249-B61F-0A1003491FE8}" destId="{AB6FD7C1-5F7C-D94C-B3E8-C8C8270CF1FC}" srcOrd="3" destOrd="0" presId="urn:microsoft.com/office/officeart/2005/8/layout/orgChart1"/>
    <dgm:cxn modelId="{96FCBBA5-79DA-4089-8552-E19419BAE2AC}" type="presParOf" srcId="{AB6FD7C1-5F7C-D94C-B3E8-C8C8270CF1FC}" destId="{E68ED7E2-047A-944E-904B-B36BE1B9AF0C}" srcOrd="0" destOrd="0" presId="urn:microsoft.com/office/officeart/2005/8/layout/orgChart1"/>
    <dgm:cxn modelId="{81DE6031-6110-47FC-BA64-673A0B83567C}" type="presParOf" srcId="{E68ED7E2-047A-944E-904B-B36BE1B9AF0C}" destId="{B83F65E6-23D8-D640-8EF4-2BB1286C66CE}" srcOrd="0" destOrd="0" presId="urn:microsoft.com/office/officeart/2005/8/layout/orgChart1"/>
    <dgm:cxn modelId="{E258BDA1-F2A7-482C-890A-3CC1E1653E8C}" type="presParOf" srcId="{E68ED7E2-047A-944E-904B-B36BE1B9AF0C}" destId="{81602EA3-CCC9-164D-8872-7A29EB335316}" srcOrd="1" destOrd="0" presId="urn:microsoft.com/office/officeart/2005/8/layout/orgChart1"/>
    <dgm:cxn modelId="{424CA228-14F3-4BEC-B2BC-C251A7F65B3B}" type="presParOf" srcId="{AB6FD7C1-5F7C-D94C-B3E8-C8C8270CF1FC}" destId="{E3FC999E-15A4-724F-8AE3-1867B9EADDE5}" srcOrd="1" destOrd="0" presId="urn:microsoft.com/office/officeart/2005/8/layout/orgChart1"/>
    <dgm:cxn modelId="{122DAF71-AC62-4243-9626-1A56BF22D790}" type="presParOf" srcId="{AB6FD7C1-5F7C-D94C-B3E8-C8C8270CF1FC}" destId="{A9C1F3EB-A753-444E-AA7F-93CF186C866E}" srcOrd="2" destOrd="0" presId="urn:microsoft.com/office/officeart/2005/8/layout/orgChart1"/>
    <dgm:cxn modelId="{24920762-3609-40FF-A4A8-5904207E4054}" type="presParOf" srcId="{447D7C19-2B98-D249-B61F-0A1003491FE8}" destId="{D115E2CD-A231-3449-89B7-6A49A608F46E}" srcOrd="4" destOrd="0" presId="urn:microsoft.com/office/officeart/2005/8/layout/orgChart1"/>
    <dgm:cxn modelId="{AC8D62D2-D267-4AAF-87C6-67FE817329FC}" type="presParOf" srcId="{447D7C19-2B98-D249-B61F-0A1003491FE8}" destId="{9295A6A3-2AE2-AB4B-96FC-327AB1E44089}" srcOrd="5" destOrd="0" presId="urn:microsoft.com/office/officeart/2005/8/layout/orgChart1"/>
    <dgm:cxn modelId="{AD85A10A-D963-4E40-9C23-E564D08ACB04}" type="presParOf" srcId="{9295A6A3-2AE2-AB4B-96FC-327AB1E44089}" destId="{6D7AF9C9-F971-2449-AC76-98479307919F}" srcOrd="0" destOrd="0" presId="urn:microsoft.com/office/officeart/2005/8/layout/orgChart1"/>
    <dgm:cxn modelId="{1629398F-B74C-4B7F-AA1B-4E20F6850AE7}" type="presParOf" srcId="{6D7AF9C9-F971-2449-AC76-98479307919F}" destId="{40B6B6CB-17B9-9448-AB0E-4465D5DA8035}" srcOrd="0" destOrd="0" presId="urn:microsoft.com/office/officeart/2005/8/layout/orgChart1"/>
    <dgm:cxn modelId="{F0757455-9D88-48A8-86E0-B8AA08F0846F}" type="presParOf" srcId="{6D7AF9C9-F971-2449-AC76-98479307919F}" destId="{5D5F68AA-6247-464A-B303-059CD7AA7E10}" srcOrd="1" destOrd="0" presId="urn:microsoft.com/office/officeart/2005/8/layout/orgChart1"/>
    <dgm:cxn modelId="{90DB3388-46F6-48A4-BA46-7C54DBC3D138}" type="presParOf" srcId="{9295A6A3-2AE2-AB4B-96FC-327AB1E44089}" destId="{D43333BA-820D-FC4D-8859-5DDA9D30934B}" srcOrd="1" destOrd="0" presId="urn:microsoft.com/office/officeart/2005/8/layout/orgChart1"/>
    <dgm:cxn modelId="{F29A6DA8-5174-475B-A506-46562B132664}" type="presParOf" srcId="{9295A6A3-2AE2-AB4B-96FC-327AB1E44089}" destId="{7557D27D-8F4B-C446-A74C-2E26D06E8190}" srcOrd="2" destOrd="0" presId="urn:microsoft.com/office/officeart/2005/8/layout/orgChart1"/>
    <dgm:cxn modelId="{14219C24-F3B0-48A6-AEF3-50820E1064BB}" type="presParOf" srcId="{245A54FA-186A-A945-B701-E98BC0A47899}" destId="{7EBF80ED-48AC-C446-8B97-550AF83AD39B}" srcOrd="2" destOrd="0" presId="urn:microsoft.com/office/officeart/2005/8/layout/orgChart1"/>
    <dgm:cxn modelId="{A7C472B9-B629-4284-B286-F3E6CF107DCE}" type="presParOf" srcId="{7EBF80ED-48AC-C446-8B97-550AF83AD39B}" destId="{846D3AA9-D6E9-BF4B-917D-8929B0AF267C}" srcOrd="0" destOrd="0" presId="urn:microsoft.com/office/officeart/2005/8/layout/orgChart1"/>
    <dgm:cxn modelId="{63A3023E-46B4-49CC-9662-46D49DD2EA53}" type="presParOf" srcId="{7EBF80ED-48AC-C446-8B97-550AF83AD39B}" destId="{FA80BA08-4C12-A641-897F-49DBB026C645}" srcOrd="1" destOrd="0" presId="urn:microsoft.com/office/officeart/2005/8/layout/orgChart1"/>
    <dgm:cxn modelId="{D2AC0770-D359-45FB-89EE-478C0741C1EA}" type="presParOf" srcId="{FA80BA08-4C12-A641-897F-49DBB026C645}" destId="{CF4E86E0-B595-604A-B990-3A3AAE367142}" srcOrd="0" destOrd="0" presId="urn:microsoft.com/office/officeart/2005/8/layout/orgChart1"/>
    <dgm:cxn modelId="{87251069-F5B1-442B-A518-27AAE0ED0E63}" type="presParOf" srcId="{CF4E86E0-B595-604A-B990-3A3AAE367142}" destId="{D35AA4DD-585D-EB48-8AE0-99BB254E1DB1}" srcOrd="0" destOrd="0" presId="urn:microsoft.com/office/officeart/2005/8/layout/orgChart1"/>
    <dgm:cxn modelId="{15EBB28B-BDF8-487A-831C-47DE1243B7EB}" type="presParOf" srcId="{CF4E86E0-B595-604A-B990-3A3AAE367142}" destId="{86EA2FEC-9477-FE41-80A6-F9AEC3DB99FB}" srcOrd="1" destOrd="0" presId="urn:microsoft.com/office/officeart/2005/8/layout/orgChart1"/>
    <dgm:cxn modelId="{1A273967-B707-40A5-BF9B-789CEAAB92E8}" type="presParOf" srcId="{FA80BA08-4C12-A641-897F-49DBB026C645}" destId="{7D7DA183-CDA0-A944-9DFC-6E432324246E}" srcOrd="1" destOrd="0" presId="urn:microsoft.com/office/officeart/2005/8/layout/orgChart1"/>
    <dgm:cxn modelId="{E2FBB6C0-1E3E-4B52-86CE-B00C1BFAD94B}" type="presParOf" srcId="{FA80BA08-4C12-A641-897F-49DBB026C645}" destId="{98BA1B37-D40E-DA47-9AEC-07ADBDF6B3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D3AA9-D6E9-BF4B-917D-8929B0AF267C}">
      <dsp:nvSpPr>
        <dsp:cNvPr id="0" name=""/>
        <dsp:cNvSpPr/>
      </dsp:nvSpPr>
      <dsp:spPr>
        <a:xfrm>
          <a:off x="2473458" y="828532"/>
          <a:ext cx="161791" cy="708802"/>
        </a:xfrm>
        <a:custGeom>
          <a:avLst/>
          <a:gdLst/>
          <a:ahLst/>
          <a:cxnLst/>
          <a:rect l="0" t="0" r="0" b="0"/>
          <a:pathLst>
            <a:path>
              <a:moveTo>
                <a:pt x="161791" y="0"/>
              </a:moveTo>
              <a:lnTo>
                <a:pt x="161791" y="708802"/>
              </a:lnTo>
              <a:lnTo>
                <a:pt x="0" y="70880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5E2CD-A231-3449-89B7-6A49A608F46E}">
      <dsp:nvSpPr>
        <dsp:cNvPr id="0" name=""/>
        <dsp:cNvSpPr/>
      </dsp:nvSpPr>
      <dsp:spPr>
        <a:xfrm>
          <a:off x="2635250" y="828532"/>
          <a:ext cx="1864458" cy="1417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5813"/>
              </a:lnTo>
              <a:lnTo>
                <a:pt x="1864458" y="1255813"/>
              </a:lnTo>
              <a:lnTo>
                <a:pt x="1864458" y="141760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683701-FBCE-E445-9699-8541BF58D68A}">
      <dsp:nvSpPr>
        <dsp:cNvPr id="0" name=""/>
        <dsp:cNvSpPr/>
      </dsp:nvSpPr>
      <dsp:spPr>
        <a:xfrm>
          <a:off x="2589530" y="828532"/>
          <a:ext cx="91440" cy="14176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760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4E7BD-037A-D942-B7B1-6D2006B00EC6}">
      <dsp:nvSpPr>
        <dsp:cNvPr id="0" name=""/>
        <dsp:cNvSpPr/>
      </dsp:nvSpPr>
      <dsp:spPr>
        <a:xfrm>
          <a:off x="770791" y="828532"/>
          <a:ext cx="1864458" cy="1417604"/>
        </a:xfrm>
        <a:custGeom>
          <a:avLst/>
          <a:gdLst/>
          <a:ahLst/>
          <a:cxnLst/>
          <a:rect l="0" t="0" r="0" b="0"/>
          <a:pathLst>
            <a:path>
              <a:moveTo>
                <a:pt x="1864458" y="0"/>
              </a:moveTo>
              <a:lnTo>
                <a:pt x="1864458" y="1255813"/>
              </a:lnTo>
              <a:lnTo>
                <a:pt x="0" y="1255813"/>
              </a:lnTo>
              <a:lnTo>
                <a:pt x="0" y="1417604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9814F-0348-284B-8F23-1A37F9E8781A}">
      <dsp:nvSpPr>
        <dsp:cNvPr id="0" name=""/>
        <dsp:cNvSpPr/>
      </dsp:nvSpPr>
      <dsp:spPr>
        <a:xfrm>
          <a:off x="1864812" y="58095"/>
          <a:ext cx="1540874" cy="770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 dirty="0"/>
            <a:t>縣官</a:t>
          </a:r>
        </a:p>
      </dsp:txBody>
      <dsp:txXfrm>
        <a:off x="1864812" y="58095"/>
        <a:ext cx="1540874" cy="770437"/>
      </dsp:txXfrm>
    </dsp:sp>
    <dsp:sp modelId="{DDC5CCB9-4AD6-C447-9BC7-1EFEC0B8D5F4}">
      <dsp:nvSpPr>
        <dsp:cNvPr id="0" name=""/>
        <dsp:cNvSpPr/>
      </dsp:nvSpPr>
      <dsp:spPr>
        <a:xfrm>
          <a:off x="353" y="2246137"/>
          <a:ext cx="1540874" cy="770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/>
            <a:t>紳董</a:t>
          </a:r>
        </a:p>
      </dsp:txBody>
      <dsp:txXfrm>
        <a:off x="353" y="2246137"/>
        <a:ext cx="1540874" cy="770437"/>
      </dsp:txXfrm>
    </dsp:sp>
    <dsp:sp modelId="{B83F65E6-23D8-D640-8EF4-2BB1286C66CE}">
      <dsp:nvSpPr>
        <dsp:cNvPr id="0" name=""/>
        <dsp:cNvSpPr/>
      </dsp:nvSpPr>
      <dsp:spPr>
        <a:xfrm>
          <a:off x="1864812" y="2246137"/>
          <a:ext cx="1540874" cy="770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/>
            <a:t>總理</a:t>
          </a:r>
        </a:p>
      </dsp:txBody>
      <dsp:txXfrm>
        <a:off x="1864812" y="2246137"/>
        <a:ext cx="1540874" cy="770437"/>
      </dsp:txXfrm>
    </dsp:sp>
    <dsp:sp modelId="{40B6B6CB-17B9-9448-AB0E-4465D5DA8035}">
      <dsp:nvSpPr>
        <dsp:cNvPr id="0" name=""/>
        <dsp:cNvSpPr/>
      </dsp:nvSpPr>
      <dsp:spPr>
        <a:xfrm>
          <a:off x="3729271" y="2246137"/>
          <a:ext cx="1540874" cy="770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/>
            <a:t>地保</a:t>
          </a:r>
        </a:p>
      </dsp:txBody>
      <dsp:txXfrm>
        <a:off x="3729271" y="2246137"/>
        <a:ext cx="1540874" cy="770437"/>
      </dsp:txXfrm>
    </dsp:sp>
    <dsp:sp modelId="{D35AA4DD-585D-EB48-8AE0-99BB254E1DB1}">
      <dsp:nvSpPr>
        <dsp:cNvPr id="0" name=""/>
        <dsp:cNvSpPr/>
      </dsp:nvSpPr>
      <dsp:spPr>
        <a:xfrm>
          <a:off x="932583" y="1152116"/>
          <a:ext cx="1540874" cy="7704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900" kern="1200"/>
            <a:t>派捐局</a:t>
          </a:r>
        </a:p>
      </dsp:txBody>
      <dsp:txXfrm>
        <a:off x="932583" y="1152116"/>
        <a:ext cx="1540874" cy="770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70F5A-B323-4B24-AB95-E2D2F7C3D22F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589A9-9244-4360-92B5-857E31AE6F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297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589A9-9244-4360-92B5-857E31AE6F6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8208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23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90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583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36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41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475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93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72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35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4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74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463E-4DE6-4BB4-BF7A-DCA0AD573F46}" type="datetimeFigureOut">
              <a:rPr lang="zh-TW" altLang="en-US" smtClean="0"/>
              <a:t>2016/3/29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DB8D1-1163-4AAF-94B4-FF652C2B8F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94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3262" y="674323"/>
            <a:ext cx="3181350" cy="20574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981445" y="124857"/>
            <a:ext cx="1211856" cy="1255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1275157" y="3763357"/>
            <a:ext cx="9571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 </a:t>
            </a:r>
            <a:r>
              <a:rPr lang="zh-TW" altLang="en-US" sz="48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學習模組</a:t>
            </a:r>
            <a:endParaRPr lang="zh-TW" altLang="en-US" sz="48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3310604"/>
            <a:ext cx="12192000" cy="207025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11643968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10970103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10296238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8914251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矩形 45"/>
          <p:cNvSpPr/>
          <p:nvPr/>
        </p:nvSpPr>
        <p:spPr>
          <a:xfrm>
            <a:off x="8240386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7566521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6892656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6243920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5570055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/>
          <p:cNvSpPr/>
          <p:nvPr/>
        </p:nvSpPr>
        <p:spPr>
          <a:xfrm>
            <a:off x="4896190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/>
          <p:cNvSpPr/>
          <p:nvPr/>
        </p:nvSpPr>
        <p:spPr>
          <a:xfrm>
            <a:off x="4222325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/>
          <p:cNvSpPr/>
          <p:nvPr/>
        </p:nvSpPr>
        <p:spPr>
          <a:xfrm>
            <a:off x="3514203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/>
          <p:cNvSpPr/>
          <p:nvPr/>
        </p:nvSpPr>
        <p:spPr>
          <a:xfrm>
            <a:off x="2840338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矩形 54"/>
          <p:cNvSpPr/>
          <p:nvPr/>
        </p:nvSpPr>
        <p:spPr>
          <a:xfrm>
            <a:off x="2166473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矩形 58"/>
          <p:cNvSpPr/>
          <p:nvPr/>
        </p:nvSpPr>
        <p:spPr>
          <a:xfrm>
            <a:off x="11643968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/>
          <p:cNvSpPr/>
          <p:nvPr/>
        </p:nvSpPr>
        <p:spPr>
          <a:xfrm>
            <a:off x="10970103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矩形 60"/>
          <p:cNvSpPr/>
          <p:nvPr/>
        </p:nvSpPr>
        <p:spPr>
          <a:xfrm>
            <a:off x="10296238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矩形 61"/>
          <p:cNvSpPr/>
          <p:nvPr/>
        </p:nvSpPr>
        <p:spPr>
          <a:xfrm>
            <a:off x="9622373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8914251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8240386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7566521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6892656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6243920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矩形 67"/>
          <p:cNvSpPr/>
          <p:nvPr/>
        </p:nvSpPr>
        <p:spPr>
          <a:xfrm>
            <a:off x="5570055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矩形 68"/>
          <p:cNvSpPr/>
          <p:nvPr/>
        </p:nvSpPr>
        <p:spPr>
          <a:xfrm>
            <a:off x="4896190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矩形 69"/>
          <p:cNvSpPr/>
          <p:nvPr/>
        </p:nvSpPr>
        <p:spPr>
          <a:xfrm>
            <a:off x="4222325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矩形 70"/>
          <p:cNvSpPr/>
          <p:nvPr/>
        </p:nvSpPr>
        <p:spPr>
          <a:xfrm>
            <a:off x="3514203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矩形 72"/>
          <p:cNvSpPr/>
          <p:nvPr/>
        </p:nvSpPr>
        <p:spPr>
          <a:xfrm>
            <a:off x="2166473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11643968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矩形 77"/>
          <p:cNvSpPr/>
          <p:nvPr/>
        </p:nvSpPr>
        <p:spPr>
          <a:xfrm>
            <a:off x="10970103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矩形 78"/>
          <p:cNvSpPr/>
          <p:nvPr/>
        </p:nvSpPr>
        <p:spPr>
          <a:xfrm>
            <a:off x="10296238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0" name="矩形 79"/>
          <p:cNvSpPr/>
          <p:nvPr/>
        </p:nvSpPr>
        <p:spPr>
          <a:xfrm>
            <a:off x="9622373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8914251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矩形 81"/>
          <p:cNvSpPr/>
          <p:nvPr/>
        </p:nvSpPr>
        <p:spPr>
          <a:xfrm>
            <a:off x="8240386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矩形 82"/>
          <p:cNvSpPr/>
          <p:nvPr/>
        </p:nvSpPr>
        <p:spPr>
          <a:xfrm>
            <a:off x="7566521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矩形 83"/>
          <p:cNvSpPr/>
          <p:nvPr/>
        </p:nvSpPr>
        <p:spPr>
          <a:xfrm>
            <a:off x="6892656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矩形 84"/>
          <p:cNvSpPr/>
          <p:nvPr/>
        </p:nvSpPr>
        <p:spPr>
          <a:xfrm>
            <a:off x="6243920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矩形 85"/>
          <p:cNvSpPr/>
          <p:nvPr/>
        </p:nvSpPr>
        <p:spPr>
          <a:xfrm>
            <a:off x="5570055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矩形 86"/>
          <p:cNvSpPr/>
          <p:nvPr/>
        </p:nvSpPr>
        <p:spPr>
          <a:xfrm>
            <a:off x="4896190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矩形 87"/>
          <p:cNvSpPr/>
          <p:nvPr/>
        </p:nvSpPr>
        <p:spPr>
          <a:xfrm>
            <a:off x="4222325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矩形 88"/>
          <p:cNvSpPr/>
          <p:nvPr/>
        </p:nvSpPr>
        <p:spPr>
          <a:xfrm>
            <a:off x="3514203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0" name="矩形 89"/>
          <p:cNvSpPr/>
          <p:nvPr/>
        </p:nvSpPr>
        <p:spPr>
          <a:xfrm>
            <a:off x="2840338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1" name="矩形 90"/>
          <p:cNvSpPr/>
          <p:nvPr/>
        </p:nvSpPr>
        <p:spPr>
          <a:xfrm>
            <a:off x="2166473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5" name="矩形 94"/>
          <p:cNvSpPr/>
          <p:nvPr/>
        </p:nvSpPr>
        <p:spPr>
          <a:xfrm>
            <a:off x="2872896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6" name="矩形 95"/>
          <p:cNvSpPr/>
          <p:nvPr/>
        </p:nvSpPr>
        <p:spPr>
          <a:xfrm>
            <a:off x="162556" y="4979453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矩形 96"/>
          <p:cNvSpPr/>
          <p:nvPr/>
        </p:nvSpPr>
        <p:spPr>
          <a:xfrm>
            <a:off x="162556" y="5598552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8" name="矩形 97"/>
          <p:cNvSpPr/>
          <p:nvPr/>
        </p:nvSpPr>
        <p:spPr>
          <a:xfrm>
            <a:off x="162556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9" name="矩形 98"/>
          <p:cNvSpPr/>
          <p:nvPr/>
        </p:nvSpPr>
        <p:spPr>
          <a:xfrm>
            <a:off x="807157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0" name="矩形 99"/>
          <p:cNvSpPr/>
          <p:nvPr/>
        </p:nvSpPr>
        <p:spPr>
          <a:xfrm>
            <a:off x="1486815" y="6217651"/>
            <a:ext cx="468000" cy="46800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5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153" y="1258740"/>
            <a:ext cx="1175499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清代的政府和現在極為不同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經費上，由於沒有中央撥給州廳的經費僅有人事與極少的耗品費用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如果地方有重大工程時，就必須仰賴地方士紳的捐款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譬如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淡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新檔案「義倉與地方社會」的故事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中，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縣官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受到上級長官的命令，要求其在地方上設置義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倉，亦即地方性糧倉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這樣的情況下縣官就必須仰賴地方的幫忙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首先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，縣官會先在地方上設置一個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捐款籌措負責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單位，可能叫做派捐總局或某某總局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這個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機構由地方上的總理、地保與紳董組成，每個人各自劃分自己的負責區域，並事先議定自己負責的捐款額度，接著到該負責區中去尋找士紳加以捐款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接下來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他們只要按時將款項交給總局就算完成任務。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清代行政經費來源 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33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aphicFrame>
        <p:nvGraphicFramePr>
          <p:cNvPr id="8" name="資料圖表 9"/>
          <p:cNvGraphicFramePr/>
          <p:nvPr>
            <p:extLst>
              <p:ext uri="{D42A27DB-BD31-4B8C-83A1-F6EECF244321}">
                <p14:modId xmlns:p14="http://schemas.microsoft.com/office/powerpoint/2010/main" val="1985871495"/>
              </p:ext>
            </p:extLst>
          </p:nvPr>
        </p:nvGraphicFramePr>
        <p:xfrm>
          <a:off x="3145768" y="2241548"/>
          <a:ext cx="5270500" cy="3074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矩形 1"/>
          <p:cNvSpPr/>
          <p:nvPr/>
        </p:nvSpPr>
        <p:spPr>
          <a:xfrm>
            <a:off x="4303690" y="1872216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清代地方社會籌措經費</a:t>
            </a:r>
            <a:r>
              <a:rPr lang="zh-TW" altLang="zh-TW" kern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模式</a:t>
            </a:r>
            <a:r>
              <a:rPr lang="zh-TW" altLang="en-US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圖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清代行政經費來源 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67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153" y="1258740"/>
            <a:ext cx="11754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捐款籌措負責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單位的總理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、紳董或地保由地方士紳推舉產生，並由官方給予牌戳印記，賦予其正當性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此外，為了讓總理或紳董收繳經費更為順利，官府也會事先公告要收繳的經費名義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在得知以後，會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捐款清冊予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縣官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認可。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3843" y="5804830"/>
            <a:ext cx="11517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淡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新檔案》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12203-15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案就是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淡水分府認可張媽喜擔任地方上總理的戳記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這樣的方式，才能夠有足夠的正當性去向地方士紳收取款項。</a:t>
            </a:r>
          </a:p>
        </p:txBody>
      </p:sp>
      <p:pic>
        <p:nvPicPr>
          <p:cNvPr id="9" name="圖片 8" descr="../Desktop/RetrieveImage-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500" y="2726394"/>
            <a:ext cx="6885305" cy="3001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捐款籌措的正當性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80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153" y="1258740"/>
            <a:ext cx="11754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捐款籌措負責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單位的總理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、紳董或地保由地方士紳推舉產生，並由官方給予牌戳印記，賦予其正當性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此外，為了讓總理或紳董收繳經費更為順利，官府也會事先公告要收繳的經費名義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在得知以後，會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捐款清冊予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縣官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認可。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" name="圖片 9" descr="../Desktop/RetrieveImage-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519" y="2675689"/>
            <a:ext cx="5974715" cy="289433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/>
          <p:cNvSpPr/>
          <p:nvPr/>
        </p:nvSpPr>
        <p:spPr>
          <a:xfrm>
            <a:off x="2534585" y="5802088"/>
            <a:ext cx="751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12206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案中地方士紳聯合懇請縣官發給推舉的李滄玉牌戳。</a:t>
            </a:r>
            <a: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捐款籌措的正當性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52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153" y="1258740"/>
            <a:ext cx="11754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捐款籌措負責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單位的總理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、紳董或地保由地方士紳推舉產生，並由官方給予牌戳印記，賦予其正當性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此外，為了讓總理或紳董收繳經費更為順利，官府也會事先公告要收繳的經費名義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地方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在得知以後，會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捐款清冊予</a:t>
            </a:r>
            <a:r>
              <a:rPr lang="zh-TW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縣官</a:t>
            </a:r>
            <a:r>
              <a:rPr lang="zh-TW" altLang="zh-TW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認可。</a:t>
            </a:r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2" name="圖片 11" descr="../Desktop/RetrieveImage-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449" y="3048704"/>
            <a:ext cx="5272405" cy="29324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矩形 12"/>
          <p:cNvSpPr/>
          <p:nvPr/>
        </p:nvSpPr>
        <p:spPr>
          <a:xfrm>
            <a:off x="1267691" y="6222495"/>
            <a:ext cx="9998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編號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12602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案中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在辦理義倉時由地方士紳提交縣官的捐款清冊，上面註明舊有或新收的款項。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捐款籌措的正當性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4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1377" y="1413216"/>
            <a:ext cx="11754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當然，如果收款的總理或紳董有所不法，他們也會遭到懲罰，最嚴重甚至可以撤銷其資格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下面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就是官府針對總理不法做出革斥處分的說明告示。</a:t>
            </a:r>
          </a:p>
          <a:p>
            <a:pPr algn="ctr"/>
            <a:endParaRPr lang="zh-TW" altLang="en-US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64523" y="5552706"/>
            <a:ext cx="7513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淡水總捕分府嚴金清針對九穹林等地總理遭到革斥的說明。</a:t>
            </a:r>
          </a:p>
        </p:txBody>
      </p:sp>
      <p:pic>
        <p:nvPicPr>
          <p:cNvPr id="8" name="圖片 7" descr="../Desktop/RetrieveImage-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95" y="2365016"/>
            <a:ext cx="6308280" cy="30529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收款資格撤銷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70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1"/>
            <a:ext cx="12192000" cy="425950"/>
          </a:xfrm>
          <a:prstGeom prst="rect">
            <a:avLst/>
          </a:prstGeom>
          <a:solidFill>
            <a:srgbClr val="640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0" y="43699"/>
            <a:ext cx="3262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古籍新說◆清代行政流程學習模組</a:t>
            </a:r>
            <a:endParaRPr lang="zh-TW" altLang="en-US" sz="16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8501" y="2389962"/>
            <a:ext cx="117549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官府在有限的行政資源下，不得不將籌措公共工程財源的工作透過總理、地保等人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透過牌戳等印記賦予其正當性。如果他們有不法的行為存在，就會將其革斥並加以嚴懲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當然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，除非地方上有人對於該總理的不法行為加以舉發，否則以當時的行政體系來看，縣官很難發現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因此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，擔任總理或紳董看似沒有什麼薪資，但由於行政事務經費過程中有很多模糊之處，就存在可以收取費用的空間，也是很多人願意擔任這些的原因所在。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708766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清代行政流程現象與問題</a:t>
            </a:r>
            <a:endParaRPr lang="en-US" altLang="zh-TW" sz="32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09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630</Words>
  <Application>Microsoft Office PowerPoint</Application>
  <PresentationFormat>寬螢幕</PresentationFormat>
  <Paragraphs>55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Microsoft JhengHei UI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[藍星球資訊]Mila Lin</dc:creator>
  <cp:lastModifiedBy>chun</cp:lastModifiedBy>
  <cp:revision>11</cp:revision>
  <dcterms:created xsi:type="dcterms:W3CDTF">2016-02-17T00:46:56Z</dcterms:created>
  <dcterms:modified xsi:type="dcterms:W3CDTF">2016-03-29T08:49:43Z</dcterms:modified>
</cp:coreProperties>
</file>